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8" r:id="rId3"/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bdd75c69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g27bdd75c69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62b3799_5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29162b3799_5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162b3799_3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g29162b3799_3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162b3799_5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9162b3799_5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162b3799_5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9162b3799_5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162b3799_5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162b3799_5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162b3799_5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80" name="Google Shape;480;g29162b3799_5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162b3799_5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98" name="Google Shape;498;g29162b3799_5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162b3799_5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516" name="Google Shape;516;g29162b3799_5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5b2708f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5b2708f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bdd75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7bdd75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9162b3799_5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9162b3799_5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7bdd75c69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7bdd75c69_0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7bdd75c69_0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bdd75c69_0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27bdd75c69_0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7bdd75c69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g27bdd75c69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bdd75c69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g27bdd75c69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7bdd75c69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7bdd75c69_0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7bdd75c69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7bdd75c69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bdd75ce4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7bdd75ce4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7bdd75c69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7bdd75c69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9162b3799_5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9162b3799_5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7bdd75c69_0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7bdd75c69_0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7bdd75c69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27bdd75c69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5b31008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5b31008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7bdd75c69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7bdd75c69_0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6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bdd75c69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7bdd75c6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162b3799_5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9162b3799_5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bdd75c69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27bdd75c69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bdd75c69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7bdd75c69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bdd75c69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27bdd75c69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5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5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ytorch.org/docs/master/nn.html#nllloss" TargetMode="External"/><Relationship Id="rId4" Type="http://schemas.openxmlformats.org/officeDocument/2006/relationships/hyperlink" Target="http://pytorch.org/docs/master/nn.html#crossentropyloss" TargetMode="External"/><Relationship Id="rId5" Type="http://schemas.openxmlformats.org/officeDocument/2006/relationships/hyperlink" Target="http://willwolf.io/2017/05/18/minimizing_the_negative_log_likelihood_in_engli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hyperlink" Target="https://ml4a.github.io/ml4a/looking_inside_neural_ne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Relationship Id="rId6" Type="http://schemas.openxmlformats.org/officeDocument/2006/relationships/image" Target="../media/image26.png"/><Relationship Id="rId7" Type="http://schemas.openxmlformats.org/officeDocument/2006/relationships/hyperlink" Target="https://ml4a.github.io/ml4a/looking_inside_neural_ne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Relationship Id="rId6" Type="http://schemas.openxmlformats.org/officeDocument/2006/relationships/image" Target="../media/image26.png"/><Relationship Id="rId7" Type="http://schemas.openxmlformats.org/officeDocument/2006/relationships/hyperlink" Target="https://ml4a.github.io/ml4a/looking_inside_neural_ne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8.png"/><Relationship Id="rId7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c/otto-group-product-classification-challenge/dat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7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37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Google Shape;2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7" name="Google Shape;21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5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9" name="Google Shape;21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371" name="Google Shape;371;p6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72" name="Google Shape;37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4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74" name="Google Shape;374;p6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Google Shape;375;p64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76" name="Google Shape;376;p64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7" name="Google Shape;377;p64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78" name="Google Shape;378;p64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79" name="Google Shape;379;p64"/>
          <p:cNvSpPr/>
          <p:nvPr/>
        </p:nvSpPr>
        <p:spPr>
          <a:xfrm>
            <a:off x="5703404" y="1494650"/>
            <a:ext cx="14244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cxnSp>
        <p:nvCxnSpPr>
          <p:cNvPr id="380" name="Google Shape;380;p64"/>
          <p:cNvCxnSpPr/>
          <p:nvPr/>
        </p:nvCxnSpPr>
        <p:spPr>
          <a:xfrm>
            <a:off x="8411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Google Shape;381;p64"/>
          <p:cNvSpPr/>
          <p:nvPr/>
        </p:nvSpPr>
        <p:spPr>
          <a:xfrm>
            <a:off x="11372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82" name="Google Shape;382;p64"/>
          <p:cNvSpPr/>
          <p:nvPr/>
        </p:nvSpPr>
        <p:spPr>
          <a:xfrm>
            <a:off x="22927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83" name="Google Shape;383;p64"/>
          <p:cNvCxnSpPr/>
          <p:nvPr/>
        </p:nvCxnSpPr>
        <p:spPr>
          <a:xfrm>
            <a:off x="3023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84" name="Google Shape;38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 txBox="1"/>
          <p:nvPr/>
        </p:nvSpPr>
        <p:spPr>
          <a:xfrm>
            <a:off x="35991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86" name="Google Shape;386;p64"/>
          <p:cNvCxnSpPr/>
          <p:nvPr/>
        </p:nvCxnSpPr>
        <p:spPr>
          <a:xfrm>
            <a:off x="51347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" name="Google Shape;387;p64"/>
          <p:cNvCxnSpPr/>
          <p:nvPr/>
        </p:nvCxnSpPr>
        <p:spPr>
          <a:xfrm>
            <a:off x="51537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" name="Google Shape;388;p64"/>
          <p:cNvCxnSpPr/>
          <p:nvPr/>
        </p:nvCxnSpPr>
        <p:spPr>
          <a:xfrm>
            <a:off x="51633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9" name="Google Shape;389;p64"/>
          <p:cNvSpPr txBox="1"/>
          <p:nvPr/>
        </p:nvSpPr>
        <p:spPr>
          <a:xfrm>
            <a:off x="52893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90" name="Google Shape;390;p64"/>
          <p:cNvSpPr/>
          <p:nvPr/>
        </p:nvSpPr>
        <p:spPr>
          <a:xfrm>
            <a:off x="40194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sp>
        <p:nvSpPr>
          <p:cNvPr id="396" name="Google Shape;396;p65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97" name="Google Shape;397;p65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" name="Google Shape;398;p65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9" name="Google Shape;399;p65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0" name="Google Shape;400;p65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01" name="Google Shape;40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5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03" name="Google Shape;403;p65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65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65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6" name="Google Shape;40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413" name="Google Shape;413;p66"/>
          <p:cNvCxnSpPr/>
          <p:nvPr/>
        </p:nvCxnSpPr>
        <p:spPr>
          <a:xfrm>
            <a:off x="5670341" y="224193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414" name="Google Shape;41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087" y="2582560"/>
            <a:ext cx="422261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6"/>
          <p:cNvSpPr txBox="1"/>
          <p:nvPr/>
        </p:nvSpPr>
        <p:spPr>
          <a:xfrm>
            <a:off x="6135977" y="2119725"/>
            <a:ext cx="837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(y=0)</a:t>
            </a:r>
            <a:endParaRPr sz="500"/>
          </a:p>
        </p:txBody>
      </p:sp>
      <p:cxnSp>
        <p:nvCxnSpPr>
          <p:cNvPr id="416" name="Google Shape;416;p66"/>
          <p:cNvCxnSpPr/>
          <p:nvPr/>
        </p:nvCxnSpPr>
        <p:spPr>
          <a:xfrm>
            <a:off x="5689391" y="2918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7" name="Google Shape;417;p66"/>
          <p:cNvSpPr txBox="1"/>
          <p:nvPr/>
        </p:nvSpPr>
        <p:spPr>
          <a:xfrm>
            <a:off x="6231226" y="27960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y=1)</a:t>
            </a:r>
            <a:endParaRPr sz="500"/>
          </a:p>
        </p:txBody>
      </p:sp>
      <p:cxnSp>
        <p:nvCxnSpPr>
          <p:cNvPr id="418" name="Google Shape;418;p66"/>
          <p:cNvCxnSpPr/>
          <p:nvPr/>
        </p:nvCxnSpPr>
        <p:spPr>
          <a:xfrm>
            <a:off x="5698916" y="3513518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9" name="Google Shape;419;p66"/>
          <p:cNvSpPr txBox="1"/>
          <p:nvPr/>
        </p:nvSpPr>
        <p:spPr>
          <a:xfrm>
            <a:off x="6240752" y="33913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(y=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  <p:sp>
        <p:nvSpPr>
          <p:cNvPr id="420" name="Google Shape;420;p66"/>
          <p:cNvSpPr/>
          <p:nvPr/>
        </p:nvSpPr>
        <p:spPr>
          <a:xfrm>
            <a:off x="4257800" y="2086375"/>
            <a:ext cx="1424400" cy="16446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1500"/>
          </a:p>
        </p:txBody>
      </p:sp>
      <p:sp>
        <p:nvSpPr>
          <p:cNvPr id="421" name="Google Shape;421;p66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422" name="Google Shape;422;p66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3" name="Google Shape;423;p66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4" name="Google Shape;424;p66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5" name="Google Shape;425;p66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26" name="Google Shape;42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6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28" name="Google Shape;428;p66"/>
          <p:cNvSpPr txBox="1"/>
          <p:nvPr/>
        </p:nvSpPr>
        <p:spPr>
          <a:xfrm>
            <a:off x="5792075" y="4126725"/>
            <a:ext cx="188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429" name="Google Shape;429;p66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66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5630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6"/>
          <p:cNvSpPr txBox="1"/>
          <p:nvPr/>
        </p:nvSpPr>
        <p:spPr>
          <a:xfrm>
            <a:off x="5630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66"/>
          <p:cNvSpPr txBox="1"/>
          <p:nvPr/>
        </p:nvSpPr>
        <p:spPr>
          <a:xfrm>
            <a:off x="5630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745"/>
            <a:ext cx="9143999" cy="50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298657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750" y="1065775"/>
            <a:ext cx="443400" cy="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00" y="2785600"/>
            <a:ext cx="339750" cy="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50" y="86972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942975"/>
            <a:ext cx="443400" cy="35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3426" y="836201"/>
            <a:ext cx="175874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005" y="696350"/>
            <a:ext cx="518895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1350" y="2861800"/>
            <a:ext cx="339750" cy="6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7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51" name="Google Shape;451;p67"/>
          <p:cNvSpPr/>
          <p:nvPr/>
        </p:nvSpPr>
        <p:spPr>
          <a:xfrm>
            <a:off x="5862175" y="0"/>
            <a:ext cx="3384000" cy="48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/>
          <p:nvPr/>
        </p:nvSpPr>
        <p:spPr>
          <a:xfrm>
            <a:off x="5701275" y="2682425"/>
            <a:ext cx="3384000" cy="18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68"/>
          <p:cNvGrpSpPr/>
          <p:nvPr/>
        </p:nvGrpSpPr>
        <p:grpSpPr>
          <a:xfrm>
            <a:off x="76200" y="120745"/>
            <a:ext cx="9143999" cy="5022756"/>
            <a:chOff x="76200" y="120745"/>
            <a:chExt cx="9143999" cy="5022756"/>
          </a:xfrm>
        </p:grpSpPr>
        <p:pic>
          <p:nvPicPr>
            <p:cNvPr id="458" name="Google Shape;458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6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68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pic>
        <p:nvPicPr>
          <p:cNvPr id="473" name="Google Shape;4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" y="1224100"/>
            <a:ext cx="3967050" cy="24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pic>
        <p:nvPicPr>
          <p:cNvPr id="475" name="Google Shape;47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2197785"/>
            <a:ext cx="196775" cy="35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50" y="1491215"/>
            <a:ext cx="441600" cy="7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50" y="2276500"/>
            <a:ext cx="4160250" cy="59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83" name="Google Shape;483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484" name="Google Shape;484;p70"/>
          <p:cNvSpPr txBox="1"/>
          <p:nvPr/>
        </p:nvSpPr>
        <p:spPr>
          <a:xfrm>
            <a:off x="3918675" y="1569225"/>
            <a:ext cx="4944900" cy="2765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example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numpy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0: 1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1: 0 1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2: 0 0 1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"loss1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np.log(Y_pred1)))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"loss2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np.log(Y_pred2)))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5" name="Google Shape;485;p70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486" name="Google Shape;486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7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7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Google Shape;495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01" name="Google Shape;501;p71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02" name="Google Shape;502;p71"/>
          <p:cNvSpPr txBox="1"/>
          <p:nvPr/>
        </p:nvSpPr>
        <p:spPr>
          <a:xfrm>
            <a:off x="3607925" y="1010325"/>
            <a:ext cx="5426100" cy="3629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each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1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"PyTorch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PyTorch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3" name="Google Shape;503;p71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04" name="Google Shape;504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Google Shape;513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19" name="Google Shape;519;p72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20" name="Google Shape;520;p72"/>
          <p:cNvSpPr txBox="1"/>
          <p:nvPr/>
        </p:nvSpPr>
        <p:spPr>
          <a:xfrm>
            <a:off x="3607925" y="866725"/>
            <a:ext cx="5426100" cy="391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2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1" name="Google Shape;521;p72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22" name="Google Shape;522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7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7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Google Shape;531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9-1: CrossEntropyLoss VS NLLLoss</a:t>
            </a:r>
            <a:endParaRPr/>
          </a:p>
        </p:txBody>
      </p:sp>
      <p:sp>
        <p:nvSpPr>
          <p:cNvPr id="537" name="Google Shape;537;p73"/>
          <p:cNvSpPr txBox="1"/>
          <p:nvPr>
            <p:ph idx="1" type="body"/>
          </p:nvPr>
        </p:nvSpPr>
        <p:spPr>
          <a:xfrm>
            <a:off x="495450" y="1595075"/>
            <a:ext cx="8280900" cy="2711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differences?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out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http://pytorch.org/docs/master/nn.html#nllloss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http://pytorch.org/docs/master/nn.html#crossentropyloss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Minimizing the Negative Log-Likelihood, in English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http://willwolf.io/2017/05/18/minimizing_the_negative_log_likelihood_in_english/</a:t>
            </a: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5" name="Google Shape;225;p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6" name="Google Shape;2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74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Google Shape;543;p74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544" name="Google Shape;5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46" name="Google Shape;546;p74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7" name="Google Shape;547;p74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48" name="Google Shape;548;p74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9" name="Google Shape;549;p74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50" name="Google Shape;550;p74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1" name="Google Shape;551;p74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</a:t>
            </a: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sp>
        <p:nvSpPr>
          <p:cNvPr id="552" name="Google Shape;552;p74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  <a:endParaRPr sz="500"/>
          </a:p>
        </p:txBody>
      </p:sp>
      <p:cxnSp>
        <p:nvCxnSpPr>
          <p:cNvPr id="553" name="Google Shape;553;p74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Google Shape;554;p74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5" name="Google Shape;555;p74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556" name="Google Shape;556;p74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57" name="Google Shape;55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4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9" name="Google Shape;559;p74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  <a:endParaRPr sz="500"/>
          </a:p>
        </p:txBody>
      </p:sp>
      <p:sp>
        <p:nvSpPr>
          <p:cNvPr id="560" name="Google Shape;560;p7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sp>
        <p:nvSpPr>
          <p:cNvPr id="566" name="Google Shape;566;p75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  <a:endParaRPr sz="500"/>
          </a:p>
        </p:txBody>
      </p: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  <a:endParaRPr sz="500"/>
          </a:p>
        </p:txBody>
      </p:sp>
      <p:pic>
        <p:nvPicPr>
          <p:cNvPr descr="Image" id="569" name="Google Shape;5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descr="Image" id="575" name="Google Shape;57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Google Shape;57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Google Shape;57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8" name="Google Shape;5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Google Shape;57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1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582" name="Google Shape;582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584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585" name="Google Shape;585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descr="Image" id="587" name="Google Shape;58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8" name="Google Shape;588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595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596" name="Google Shape;596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7" name="Google Shape;59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8" name="Google Shape;598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9" name="Google Shape;599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0" name="Google Shape;600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1" name="Google Shape;601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03" name="Google Shape;60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4" name="Google Shape;60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descr="Image" id="607" name="Google Shape;60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  <p:sp>
        <p:nvSpPr>
          <p:cNvPr id="609" name="Google Shape;609;p77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15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616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617" name="Google Shape;617;p7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8" name="Google Shape;618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9" name="Google Shape;619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0" name="Google Shape;620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1" name="Google Shape;621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2" name="Google Shape;622;p7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23" name="Google Shape;62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26" name="Google Shape;626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27" name="Google Shape;62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29" name="Google Shape;62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31" name="Google Shape;63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33" name="Google Shape;63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b="1"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  <p:sp>
        <p:nvSpPr>
          <p:cNvPr id="635" name="Google Shape;635;p78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41" name="Google Shape;641;p79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642" name="Google Shape;642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3" name="Google Shape;643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4" name="Google Shape;644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5" name="Google Shape;645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6" name="Google Shape;646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7" name="Google Shape;647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79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7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  <a:endParaRPr sz="500"/>
          </a:p>
        </p:txBody>
      </p:sp>
      <p:pic>
        <p:nvPicPr>
          <p:cNvPr descr="Image" id="650" name="Google Shape;650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0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pic>
        <p:nvPicPr>
          <p:cNvPr descr="Image" id="656" name="Google Shape;6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0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8" name="Google Shape;658;p80"/>
          <p:cNvGrpSpPr/>
          <p:nvPr/>
        </p:nvGrpSpPr>
        <p:grpSpPr>
          <a:xfrm>
            <a:off x="3830432" y="2043884"/>
            <a:ext cx="5186911" cy="2054241"/>
            <a:chOff x="0" y="0"/>
            <a:chExt cx="13831762" cy="5326007"/>
          </a:xfrm>
        </p:grpSpPr>
        <p:grpSp>
          <p:nvGrpSpPr>
            <p:cNvPr id="659" name="Google Shape;659;p80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660" name="Google Shape;660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1" name="Google Shape;661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2" name="Google Shape;662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3" name="Google Shape;663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4" name="Google Shape;664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5" name="Google Shape;665;p8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66" name="Google Shape;66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80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68" name="Google Shape;668;p80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69" name="Google Shape;669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70" name="Google Shape;670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80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72" name="Google Shape;672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80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74" name="Google Shape;674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80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76" name="Google Shape;67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80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  <a:endParaRPr sz="5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1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sp>
        <p:nvSpPr>
          <p:cNvPr id="683" name="Google Shape;683;p81"/>
          <p:cNvSpPr txBox="1"/>
          <p:nvPr/>
        </p:nvSpPr>
        <p:spPr>
          <a:xfrm>
            <a:off x="3821250" y="1583075"/>
            <a:ext cx="5056800" cy="168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lang="en" sz="110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1100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84" name="Google Shape;6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  <a:endParaRPr/>
          </a:p>
        </p:txBody>
      </p:sp>
      <p:sp>
        <p:nvSpPr>
          <p:cNvPr id="691" name="Google Shape;691;p82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92" name="Google Shape;6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Google Shape;6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3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pic>
        <p:nvPicPr>
          <p:cNvPr descr="Image" id="699" name="Google Shape;69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3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Google Shape;23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4" name="Google Shape;23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7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36" name="Google Shape;236;p57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5" name="Google Shape;7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84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84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1" i="1" lang="en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13" name="Google Shape;71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5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8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85"/>
          <p:cNvSpPr txBox="1"/>
          <p:nvPr/>
        </p:nvSpPr>
        <p:spPr>
          <a:xfrm>
            <a:off x="4146575" y="2485525"/>
            <a:ext cx="4865100" cy="2477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85"/>
          <p:cNvSpPr txBox="1"/>
          <p:nvPr/>
        </p:nvSpPr>
        <p:spPr>
          <a:xfrm>
            <a:off x="43825" y="3182025"/>
            <a:ext cx="3916500" cy="1487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 = Variable(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torch.Tensor([[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 both the max values and indices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Y_pred_val, Y_pred_idx = 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Y_pred_idx =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)[1]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723" name="Google Shape;7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6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sp>
        <p:nvSpPr>
          <p:cNvPr id="725" name="Google Shape;725;p86"/>
          <p:cNvSpPr txBox="1"/>
          <p:nvPr/>
        </p:nvSpPr>
        <p:spPr>
          <a:xfrm>
            <a:off x="5477450" y="1355250"/>
            <a:ext cx="3575400" cy="37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[0/60000 (0%)]	Loss: 2.313209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[640/60000 (1%)]	Loss: 2.303560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[1280/60000 (2%)]	Loss: 2.296464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[1920/60000 (3%)]	Loss: 2.297758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[2560/60000 (4%)]	Loss: 2.308579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[3200/60000 (5%)]	Loss: 2.300100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[3840/60000 (6%)]	Loss: 2.300800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[4480/60000 (7%)]	Loss: 2.301295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[5120/60000 (9%)]	Loss: 2.295039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0.069267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0.044378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0.163481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0.243676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0.045024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0.064958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0.071447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0.043712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0.099484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0.159727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0.109291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0.116370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0.127303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0.030254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Test set: Average loss: -12.1596, Accuracy: 9697/10000 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97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%)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87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1" name="Google Shape;731;p87"/>
          <p:cNvSpPr/>
          <p:nvPr/>
        </p:nvSpPr>
        <p:spPr>
          <a:xfrm>
            <a:off x="5530349" y="1767711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732" name="Google Shape;73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850" y="2117099"/>
            <a:ext cx="357425" cy="46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87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4" name="Google Shape;734;p87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5" name="Google Shape;735;p87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36" name="Google Shape;736;p87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1" lang="en" sz="3000"/>
              <a:t>Just use CrossEntropyLoss</a:t>
            </a:r>
            <a:r>
              <a:rPr lang="en"/>
              <a:t>!</a:t>
            </a:r>
            <a:endParaRPr/>
          </a:p>
        </p:txBody>
      </p:sp>
      <p:sp>
        <p:nvSpPr>
          <p:cNvPr id="737" name="Google Shape;737;p87"/>
          <p:cNvSpPr txBox="1"/>
          <p:nvPr/>
        </p:nvSpPr>
        <p:spPr>
          <a:xfrm>
            <a:off x="5324670" y="4292050"/>
            <a:ext cx="1915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cxnSp>
        <p:nvCxnSpPr>
          <p:cNvPr id="738" name="Google Shape;738;p87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Google Shape;739;p87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740" name="Google Shape;740;p87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741" name="Google Shape;741;p87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742" name="Google Shape;74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7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44" name="Google Shape;744;p87"/>
          <p:cNvSpPr/>
          <p:nvPr/>
        </p:nvSpPr>
        <p:spPr>
          <a:xfrm>
            <a:off x="5367724" y="3380850"/>
            <a:ext cx="1692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pic>
        <p:nvPicPr>
          <p:cNvPr descr="Image" id="745" name="Google Shape;745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9-2</a:t>
            </a:r>
            <a:endParaRPr/>
          </a:p>
        </p:txBody>
      </p:sp>
      <p:sp>
        <p:nvSpPr>
          <p:cNvPr id="751" name="Google Shape;751;p88"/>
          <p:cNvSpPr txBox="1"/>
          <p:nvPr>
            <p:ph idx="1" type="body"/>
          </p:nvPr>
        </p:nvSpPr>
        <p:spPr>
          <a:xfrm>
            <a:off x="495450" y="1595074"/>
            <a:ext cx="8081400" cy="281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</a:t>
            </a:r>
            <a:r>
              <a:rPr lang="en" sz="2400"/>
              <a:t>classifier</a:t>
            </a:r>
            <a:r>
              <a:rPr lang="en" sz="2400"/>
              <a:t> for Otto Group Product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https://www.kaggle.com/c/otto-group-product-classification-challenge/data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train.csv.zip (1.59 MB)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DataLoader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6" name="Google Shape;75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7" name="Google Shape;75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9"/>
          <p:cNvSpPr txBox="1"/>
          <p:nvPr/>
        </p:nvSpPr>
        <p:spPr>
          <a:xfrm>
            <a:off x="4459700" y="2022550"/>
            <a:ext cx="3741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descr="Image" id="242" name="Google Shape;2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  <a:endParaRPr/>
          </a:p>
        </p:txBody>
      </p:sp>
      <p:cxnSp>
        <p:nvCxnSpPr>
          <p:cNvPr id="248" name="Google Shape;248;p59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9" name="Google Shape;249;p59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50" name="Google Shape;250;p59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51" name="Google Shape;251;p59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52" name="Google Shape;25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9"/>
          <p:cNvSpPr/>
          <p:nvPr/>
        </p:nvSpPr>
        <p:spPr>
          <a:xfrm>
            <a:off x="49989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54" name="Google Shape;254;p59"/>
          <p:cNvCxnSpPr/>
          <p:nvPr/>
        </p:nvCxnSpPr>
        <p:spPr>
          <a:xfrm>
            <a:off x="67842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59"/>
          <p:cNvSpPr txBox="1"/>
          <p:nvPr/>
        </p:nvSpPr>
        <p:spPr>
          <a:xfrm>
            <a:off x="46234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/>
          <p:nvPr/>
        </p:nvSpPr>
        <p:spPr>
          <a:xfrm>
            <a:off x="5975927" y="2012344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">
                <a:solidFill>
                  <a:schemeClr val="dk1"/>
                </a:solidFill>
              </a:rPr>
              <a:t>10 labels: 10 outputs</a:t>
            </a:r>
            <a:endParaRPr/>
          </a:p>
        </p:txBody>
      </p:sp>
      <p:sp>
        <p:nvSpPr>
          <p:cNvPr id="263" name="Google Shape;263;p6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64" name="Google Shape;264;p60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65" name="Google Shape;2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67" name="Google Shape;267;p60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" name="Google Shape;268;p60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69" name="Google Shape;269;p6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" name="Google Shape;270;p6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71" name="Google Shape;271;p60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272" name="Google Shape;272;p60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73" name="Google Shape;273;p6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4" name="Google Shape;274;p60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75" name="Google Shape;275;p6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76" name="Google Shape;276;p60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77" name="Google Shape;27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0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284" name="Google Shape;284;p61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85" name="Google Shape;285;p6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86" name="Google Shape;2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1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88" name="Google Shape;288;p61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9" name="Google Shape;289;p61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90" name="Google Shape;290;p61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" name="Google Shape;291;p6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92" name="Google Shape;292;p6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93" name="Google Shape;29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Google Shape;29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1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6" name="Google Shape;29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1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98" name="Google Shape;298;p61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" name="Google Shape;299;p6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00" name="Google Shape;300;p61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01" name="Google Shape;301;p6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02" name="Google Shape;302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1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04" name="Google Shape;30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310" name="Google Shape;310;p62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11" name="Google Shape;311;p62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12" name="Google Shape;3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2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14" name="Google Shape;314;p62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5" name="Google Shape;315;p62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16" name="Google Shape;316;p62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7" name="Google Shape;317;p62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18" name="Google Shape;318;p6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grpSp>
        <p:nvGrpSpPr>
          <p:cNvPr id="319" name="Google Shape;319;p62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320" name="Google Shape;320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1" name="Google Shape;321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2" name="Google Shape;322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62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4" name="Google Shape;324;p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Google Shape;32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2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28" name="Google Shape;32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2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62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sp>
        <p:nvSpPr>
          <p:cNvPr id="331" name="Google Shape;331;p62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2" name="Google Shape;332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34" name="Google Shape;334;p62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5" name="Google Shape;335;p62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36" name="Google Shape;336;p6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37" name="Google Shape;337;p62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38" name="Google Shape;338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2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40" name="Google Shape;340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43" name="Google Shape;343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39850" y="4201975"/>
            <a:ext cx="1277025" cy="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  <a:endParaRPr/>
          </a:p>
        </p:txBody>
      </p:sp>
      <p:sp>
        <p:nvSpPr>
          <p:cNvPr id="350" name="Google Shape;350;p6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51" name="Google Shape;351;p63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52" name="Google Shape;35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54" name="Google Shape;354;p63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5" name="Google Shape;355;p63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56" name="Google Shape;356;p63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7" name="Google Shape;357;p63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58" name="Google Shape;358;p63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59" name="Google Shape;359;p6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60" name="Google Shape;360;p6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1" name="Google Shape;361;p63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62" name="Google Shape;362;p63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63" name="Google Shape;363;p6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64" name="Google Shape;36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